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5" r:id="rId2"/>
    <p:sldId id="276" r:id="rId3"/>
    <p:sldId id="267" r:id="rId4"/>
    <p:sldId id="285" r:id="rId5"/>
    <p:sldId id="277" r:id="rId6"/>
    <p:sldId id="298" r:id="rId7"/>
    <p:sldId id="288" r:id="rId8"/>
    <p:sldId id="295" r:id="rId9"/>
    <p:sldId id="266" r:id="rId10"/>
    <p:sldId id="260" r:id="rId11"/>
    <p:sldId id="289" r:id="rId12"/>
    <p:sldId id="294" r:id="rId13"/>
    <p:sldId id="286" r:id="rId14"/>
    <p:sldId id="287" r:id="rId15"/>
    <p:sldId id="265" r:id="rId16"/>
    <p:sldId id="261" r:id="rId17"/>
    <p:sldId id="297" r:id="rId18"/>
    <p:sldId id="290" r:id="rId19"/>
    <p:sldId id="268" r:id="rId20"/>
    <p:sldId id="269" r:id="rId21"/>
    <p:sldId id="270" r:id="rId22"/>
    <p:sldId id="271" r:id="rId23"/>
    <p:sldId id="272" r:id="rId24"/>
    <p:sldId id="296" r:id="rId25"/>
    <p:sldId id="262" r:id="rId26"/>
    <p:sldId id="257" r:id="rId27"/>
    <p:sldId id="264" r:id="rId28"/>
    <p:sldId id="258" r:id="rId29"/>
    <p:sldId id="263" r:id="rId30"/>
    <p:sldId id="259" r:id="rId31"/>
    <p:sldId id="284" r:id="rId32"/>
    <p:sldId id="291" r:id="rId33"/>
    <p:sldId id="293" r:id="rId34"/>
    <p:sldId id="292" r:id="rId35"/>
    <p:sldId id="278" r:id="rId36"/>
    <p:sldId id="279" r:id="rId37"/>
    <p:sldId id="280" r:id="rId38"/>
    <p:sldId id="281" r:id="rId39"/>
    <p:sldId id="299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 桐锋" initials="赵" lastIdx="0" clrIdx="0">
    <p:extLst>
      <p:ext uri="{19B8F6BF-5375-455C-9EA6-DF929625EA0E}">
        <p15:presenceInfo xmlns:p15="http://schemas.microsoft.com/office/powerpoint/2012/main" userId="b83049b7ba27e1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819" autoAdjust="0"/>
    <p:restoredTop sz="92697" autoAdjust="0"/>
  </p:normalViewPr>
  <p:slideViewPr>
    <p:cSldViewPr>
      <p:cViewPr varScale="1">
        <p:scale>
          <a:sx n="60" d="100"/>
          <a:sy n="60" d="100"/>
        </p:scale>
        <p:origin x="72" y="9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92A7D-3B35-4A8A-92FA-D8F9B214C7A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04383-D9A7-465E-9292-336241BF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3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关系</a:t>
            </a:r>
            <a:endParaRPr lang="en-US" altLang="zh-CN" dirty="0"/>
          </a:p>
          <a:p>
            <a:r>
              <a:rPr lang="zh-CN" altLang="en-US" dirty="0"/>
              <a:t>类型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2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8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1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1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1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3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2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8D79E-57AF-41E9-BAB0-0CE7C9132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影院管理系统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339FC5-DF14-455C-924D-9072E09C8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72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1A10E-6C2E-4182-827D-8989B57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管理电影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E831AE-6E30-4D41-A382-126F55E2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260"/>
            <a:ext cx="9144000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4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AEE6C-8B3F-4607-BFBC-C81425C7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管理档期</a:t>
            </a:r>
            <a:r>
              <a:rPr lang="en-US" altLang="zh-CN" dirty="0"/>
              <a:t>-</a:t>
            </a:r>
            <a:r>
              <a:rPr lang="zh-CN" altLang="en-US" dirty="0"/>
              <a:t>查看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D4C93-5AE8-4EA7-89AE-A4D6B430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59F70-56A7-4901-BE72-1EDDB501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管理档期</a:t>
            </a:r>
            <a:r>
              <a:rPr lang="en-US" altLang="zh-CN" dirty="0"/>
              <a:t>-</a:t>
            </a:r>
            <a:r>
              <a:rPr lang="zh-CN" altLang="en-US" dirty="0"/>
              <a:t>排制档期、修改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D4A19-DACA-48F3-A796-25D0DCEB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84784"/>
            <a:ext cx="4856900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EA9D23F-A983-4B19-96A9-5BE58D51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管理档期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F0B6C6-6CA8-4FA7-8CA0-02812292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1471857"/>
            <a:ext cx="8504762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1A10E-6C2E-4182-827D-8989B57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管理档期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D8170C-724B-4D5A-BF63-98097A70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0752"/>
            <a:ext cx="9144000" cy="12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3AF6855-7BF6-4D8C-9ECD-98F5747D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销售统计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915B8E-90CA-4EC9-9D41-B61E7E11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664"/>
            <a:ext cx="9144000" cy="32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8BFDC-CFD1-4A6A-87BC-DA4CA202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销售统计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E51962-6731-499A-B880-691F86EB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516"/>
            <a:ext cx="9144000" cy="24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1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869C-7623-46EE-B151-F2475111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顾客端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4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27C62-79FC-462A-893D-C564CFD7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客户端首页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CDCCE-A044-4E03-99EE-32660038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购票界面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电影列表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EA18-54DC-4ADC-ADEB-B1E5438F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23778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93848-FB40-458B-AEA3-845F146F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F78D0C-819B-4559-902A-5BB0A361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08" y="1863801"/>
            <a:ext cx="779078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dirty="0"/>
              <a:t>档期页面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B37D2-19B3-4CD0-BCED-7A755FF0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8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选座页面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8486C3-0046-4307-9D3B-1591C04F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0" y="1223778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1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付款</a:t>
            </a:r>
            <a:r>
              <a:rPr lang="zh-CN" altLang="en-US" sz="4200" dirty="0"/>
              <a:t>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267E7C-6EB7-404B-A08C-BBFA1FEE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结束</a:t>
            </a:r>
            <a:r>
              <a:rPr lang="zh-CN" altLang="en-US" sz="4200" dirty="0"/>
              <a:t>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A5B685-80DC-4AF2-A9F1-E34AF599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84D7A-FF42-4AF7-BA63-748A1E3F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购票</a:t>
            </a:r>
            <a:r>
              <a:rPr lang="en-US" altLang="zh-CN" dirty="0"/>
              <a:t>-</a:t>
            </a:r>
            <a:r>
              <a:rPr lang="zh-CN" altLang="en-US" dirty="0"/>
              <a:t>锁定订单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4DC903-3079-48EF-8B9E-A085BC59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9769"/>
            <a:ext cx="8229600" cy="2346824"/>
          </a:xfrm>
        </p:spPr>
      </p:pic>
    </p:spTree>
    <p:extLst>
      <p:ext uri="{BB962C8B-B14F-4D97-AF65-F5344CB8AC3E}">
        <p14:creationId xmlns:p14="http://schemas.microsoft.com/office/powerpoint/2010/main" val="235529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3C4CFB4-FDD0-4712-B8D5-F7F43F1D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购票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B45CF6-C22F-426A-8D49-7251227E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838"/>
            <a:ext cx="9144000" cy="46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B0873E5-7420-46F2-883C-B7D4CC62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购票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D18E7F-7983-463C-BE6A-52B2793F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481"/>
            <a:ext cx="9144000" cy="54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E70B26F-75F3-4275-AE38-40FBDC685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退票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9F0288-FD0C-476B-80F2-0DCD23CF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13"/>
            <a:ext cx="9144000" cy="37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055CA-48F5-4820-9FD7-B4AD5567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退票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09CFC-0EFA-4965-B334-BC870937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899"/>
            <a:ext cx="9144000" cy="5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68EA465-8BB0-453F-9C66-87A44E6F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检票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663817-80B1-42E2-99E1-60C47E091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9" y="1405190"/>
            <a:ext cx="7304762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2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386E574-AC49-42CF-B4BB-17F25313C39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数据库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DCCEAC-4A48-44DD-8C6E-BD764446B8DB}"/>
              </a:ext>
            </a:extLst>
          </p:cNvPr>
          <p:cNvSpPr txBox="1"/>
          <p:nvPr/>
        </p:nvSpPr>
        <p:spPr>
          <a:xfrm>
            <a:off x="1457714" y="5733256"/>
            <a:ext cx="6228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State//</a:t>
            </a:r>
            <a:r>
              <a:rPr lang="zh-CN" altLang="en-US" dirty="0"/>
              <a:t>实体状态</a:t>
            </a:r>
            <a:endParaRPr lang="en-US" altLang="zh-CN" dirty="0"/>
          </a:p>
          <a:p>
            <a:r>
              <a:rPr lang="en-US" altLang="zh-CN" dirty="0"/>
              <a:t>String SiteState//</a:t>
            </a:r>
            <a:r>
              <a:rPr lang="zh-CN" altLang="en-US" dirty="0"/>
              <a:t>座位状态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4146D9-EFE0-4ECE-B656-20D42C01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268"/>
            <a:ext cx="9144000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2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BFB0-CBF1-43A8-B474-7D412B07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检票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6FF7C0-8E56-4DA9-A693-9D74254D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947"/>
            <a:ext cx="9144000" cy="38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9A35C-4000-4379-803A-B20C8913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Access Object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6A3395-DB77-43C8-906E-83508D94DE68}"/>
              </a:ext>
            </a:extLst>
          </p:cNvPr>
          <p:cNvSpPr txBox="1"/>
          <p:nvPr/>
        </p:nvSpPr>
        <p:spPr>
          <a:xfrm>
            <a:off x="6085038" y="3302186"/>
            <a:ext cx="25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数据访问对象：</a:t>
            </a:r>
            <a:endParaRPr lang="en-US" altLang="zh-CN" dirty="0"/>
          </a:p>
          <a:p>
            <a:r>
              <a:rPr lang="zh-CN" altLang="en-US" dirty="0"/>
              <a:t>封装所有数据库操作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A1AC49-1741-48E7-9ADB-47398CE0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02410"/>
            <a:ext cx="5333333" cy="5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436F3-AD96-4CA0-AFEB-A6CB3DD3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24FE6-7DF1-43EE-B1D7-71F6E88B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333" y="5661248"/>
            <a:ext cx="7133333" cy="46491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封装业务核心逻辑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F951C8-4372-471C-A81D-5F9A6843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33" y="1338524"/>
            <a:ext cx="7133333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1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A0680-BE08-46C1-9109-3F39A6EA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772AF-296D-447C-9546-AAFA654B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57" y="1417638"/>
            <a:ext cx="5714286" cy="18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DB40E4-8724-4D7E-913F-C2A010B6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57" y="3484641"/>
            <a:ext cx="5076190" cy="18952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377847-B314-4152-B93F-01C02CD40C86}"/>
              </a:ext>
            </a:extLst>
          </p:cNvPr>
          <p:cNvSpPr txBox="1"/>
          <p:nvPr/>
        </p:nvSpPr>
        <p:spPr>
          <a:xfrm>
            <a:off x="1714857" y="5733256"/>
            <a:ext cx="50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不做任何处理，仅作为对外接口</a:t>
            </a:r>
          </a:p>
        </p:txBody>
      </p:sp>
    </p:spTree>
    <p:extLst>
      <p:ext uri="{BB962C8B-B14F-4D97-AF65-F5344CB8AC3E}">
        <p14:creationId xmlns:p14="http://schemas.microsoft.com/office/powerpoint/2010/main" val="359108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4DA2F-C3D1-4442-B46A-C41F27F3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序列化和反序列化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E544F3-5982-4A09-B593-3A12401B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05" y="2414714"/>
            <a:ext cx="7676190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20F4D-7A53-4016-905D-108F7011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3C050-3311-429C-957B-7CEFFC8F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zh-CN" altLang="en-US" dirty="0"/>
              <a:t>输入：电影热度（权重）</a:t>
            </a:r>
            <a:endParaRPr lang="en-US" altLang="zh-CN" dirty="0"/>
          </a:p>
          <a:p>
            <a:r>
              <a:rPr lang="zh-CN" altLang="en-US" dirty="0"/>
              <a:t>输出：一天中整个影院若干个放映室的档期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要求：</a:t>
            </a:r>
            <a:endParaRPr lang="en-US" altLang="zh-CN" dirty="0"/>
          </a:p>
          <a:p>
            <a:r>
              <a:rPr lang="zh-CN" altLang="en-US" dirty="0"/>
              <a:t>档期数量最小为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档期越少间隔越长，</a:t>
            </a:r>
            <a:endParaRPr lang="en-US" altLang="zh-CN" dirty="0"/>
          </a:p>
          <a:p>
            <a:r>
              <a:rPr lang="zh-CN" altLang="en-US" dirty="0"/>
              <a:t>档期越多越均匀</a:t>
            </a:r>
            <a:endParaRPr lang="en-US" altLang="zh-CN" dirty="0"/>
          </a:p>
          <a:p>
            <a:r>
              <a:rPr lang="zh-CN" altLang="en-US" dirty="0"/>
              <a:t>档期整时开场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2903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6C21-38F9-40B6-86D6-9084361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1B558-B68B-4F16-A228-0389D128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已知：</a:t>
            </a:r>
            <a:endParaRPr lang="en-US" altLang="zh-CN" dirty="0"/>
          </a:p>
          <a:p>
            <a:pPr lvl="1"/>
            <a:r>
              <a:rPr lang="zh-CN" altLang="en-US" dirty="0"/>
              <a:t>电影播放权重</a:t>
            </a:r>
            <a:endParaRPr lang="en-US" altLang="zh-CN" dirty="0"/>
          </a:p>
          <a:p>
            <a:pPr lvl="1"/>
            <a:r>
              <a:rPr lang="zh-CN" altLang="en-US" dirty="0"/>
              <a:t>各个电影时长</a:t>
            </a:r>
            <a:endParaRPr lang="en-US" altLang="zh-CN" dirty="0"/>
          </a:p>
          <a:p>
            <a:pPr lvl="1"/>
            <a:r>
              <a:rPr lang="zh-CN" altLang="en-US" dirty="0"/>
              <a:t>放映室数量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打扫卫生</a:t>
            </a:r>
            <a:r>
              <a:rPr lang="en-US" altLang="zh-CN" dirty="0"/>
              <a:t>20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zh-CN" altLang="en-US" dirty="0"/>
              <a:t>开始时间段</a:t>
            </a:r>
            <a:r>
              <a:rPr lang="en-US" altLang="zh-CN" dirty="0"/>
              <a:t>10</a:t>
            </a:r>
            <a:r>
              <a:rPr lang="zh-CN" altLang="en-US" dirty="0"/>
              <a:t>点到</a:t>
            </a:r>
            <a:r>
              <a:rPr lang="en-US" altLang="zh-CN" dirty="0"/>
              <a:t>24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计算：</a:t>
            </a:r>
            <a:endParaRPr lang="en-US" altLang="zh-CN" dirty="0"/>
          </a:p>
          <a:p>
            <a:pPr lvl="1"/>
            <a:r>
              <a:rPr lang="zh-CN" altLang="en-US" dirty="0"/>
              <a:t>一天中整个电影院能播放的</a:t>
            </a:r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endParaRPr lang="en-US" altLang="zh-CN" b="1" dirty="0"/>
          </a:p>
          <a:p>
            <a:pPr lvl="1"/>
            <a:r>
              <a:rPr lang="zh-CN" altLang="en-US" dirty="0"/>
              <a:t>每部电影分配到的</a:t>
            </a:r>
            <a:r>
              <a:rPr lang="zh-CN" altLang="en-US" b="1" dirty="0"/>
              <a:t>电影场次列表</a:t>
            </a:r>
            <a:r>
              <a:rPr lang="zh-CN" altLang="en-US" dirty="0"/>
              <a:t>（从大到小，记录</a:t>
            </a:r>
            <a:r>
              <a:rPr lang="en-US" altLang="zh-CN" dirty="0"/>
              <a:t>Id</a:t>
            </a:r>
            <a:r>
              <a:rPr lang="zh-CN" altLang="en-US" dirty="0"/>
              <a:t>，时长，场数）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14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6C21-38F9-40B6-86D6-9084361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1B558-B68B-4F16-A228-0389D128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New </a:t>
            </a:r>
            <a:r>
              <a:rPr lang="zh-CN" altLang="en-US" dirty="0"/>
              <a:t>档期列表</a:t>
            </a:r>
            <a:r>
              <a:rPr lang="en-US" altLang="zh-CN" dirty="0"/>
              <a:t>	//</a:t>
            </a:r>
            <a:r>
              <a:rPr lang="zh-CN" altLang="en-US" dirty="0"/>
              <a:t>保存最终排制的档期</a:t>
            </a:r>
            <a:endParaRPr lang="en-US" altLang="zh-CN" dirty="0"/>
          </a:p>
          <a:p>
            <a:r>
              <a:rPr lang="en-US" altLang="zh-CN" dirty="0"/>
              <a:t>Int ptr 		//</a:t>
            </a:r>
            <a:r>
              <a:rPr lang="zh-CN" altLang="en-US" dirty="0"/>
              <a:t>循环链表指针</a:t>
            </a:r>
            <a:endParaRPr lang="en-US" altLang="zh-CN" dirty="0"/>
          </a:p>
          <a:p>
            <a:r>
              <a:rPr lang="en-US" altLang="zh-CN" dirty="0"/>
              <a:t>Foreach room</a:t>
            </a:r>
          </a:p>
          <a:p>
            <a:pPr lvl="1"/>
            <a:r>
              <a:rPr lang="zh-CN" altLang="en-US" dirty="0"/>
              <a:t>开场时间</a:t>
            </a:r>
            <a:r>
              <a:rPr lang="en-US" altLang="zh-CN" dirty="0"/>
              <a:t>= 10:00</a:t>
            </a:r>
          </a:p>
          <a:p>
            <a:pPr lvl="1"/>
            <a:r>
              <a:rPr lang="en-US" altLang="zh-CN" dirty="0"/>
              <a:t>While(</a:t>
            </a:r>
            <a:r>
              <a:rPr lang="zh-CN" altLang="en-US" dirty="0"/>
              <a:t>开场时间 </a:t>
            </a:r>
            <a:r>
              <a:rPr lang="en-US" altLang="zh-CN" dirty="0"/>
              <a:t>&lt; 24:00 &amp;&amp; </a:t>
            </a:r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r>
              <a:rPr lang="zh-CN" altLang="en-US" dirty="0"/>
              <a:t>！</a:t>
            </a:r>
            <a:r>
              <a:rPr lang="en-US" altLang="zh-CN" dirty="0"/>
              <a:t>= 0)</a:t>
            </a:r>
          </a:p>
          <a:p>
            <a:pPr lvl="2"/>
            <a:r>
              <a:rPr lang="zh-CN" altLang="en-US" dirty="0"/>
              <a:t>电影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b="1" dirty="0"/>
              <a:t>电影场次列表</a:t>
            </a:r>
            <a:r>
              <a:rPr lang="en-US" altLang="zh-CN" dirty="0"/>
              <a:t>[ptr%</a:t>
            </a:r>
            <a:r>
              <a:rPr lang="zh-CN" altLang="en-US" dirty="0"/>
              <a:t>电影数量</a:t>
            </a:r>
            <a:r>
              <a:rPr lang="en-US" altLang="zh-CN" dirty="0"/>
              <a:t>].Id</a:t>
            </a:r>
            <a:r>
              <a:rPr lang="zh-CN" altLang="en-US" dirty="0"/>
              <a:t>（剩余场次</a:t>
            </a:r>
            <a:r>
              <a:rPr lang="en-US" altLang="zh-CN" dirty="0"/>
              <a:t>&gt;0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b="1" dirty="0"/>
              <a:t>电影场次列表</a:t>
            </a:r>
            <a:r>
              <a:rPr lang="en-US" altLang="zh-CN" dirty="0"/>
              <a:t>[ptr%</a:t>
            </a:r>
            <a:r>
              <a:rPr lang="zh-CN" altLang="en-US" dirty="0"/>
              <a:t>电影数量</a:t>
            </a:r>
            <a:r>
              <a:rPr lang="en-US" altLang="zh-CN" dirty="0"/>
              <a:t>].</a:t>
            </a:r>
            <a:r>
              <a:rPr lang="zh-CN" altLang="en-US" dirty="0"/>
              <a:t>场数</a:t>
            </a:r>
            <a:r>
              <a:rPr lang="en-US" altLang="zh-CN" dirty="0"/>
              <a:t>-1</a:t>
            </a:r>
          </a:p>
          <a:p>
            <a:pPr lvl="2"/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r>
              <a:rPr lang="en-US" altLang="zh-CN" b="1" dirty="0"/>
              <a:t>--</a:t>
            </a:r>
            <a:endParaRPr lang="en-US" altLang="zh-CN" dirty="0"/>
          </a:p>
          <a:p>
            <a:pPr lvl="2"/>
            <a:r>
              <a:rPr lang="en-US" altLang="zh-CN" dirty="0"/>
              <a:t>New </a:t>
            </a:r>
            <a:r>
              <a:rPr lang="zh-CN" altLang="en-US" dirty="0"/>
              <a:t>档期</a:t>
            </a:r>
            <a:r>
              <a:rPr lang="en-US" altLang="zh-CN" dirty="0"/>
              <a:t>(</a:t>
            </a:r>
            <a:r>
              <a:rPr lang="zh-CN" altLang="en-US" dirty="0"/>
              <a:t>电影，房间名称，开场时间，座位状态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添加档期到档期列表</a:t>
            </a:r>
            <a:endParaRPr lang="en-US" altLang="zh-CN" dirty="0"/>
          </a:p>
          <a:p>
            <a:pPr lvl="2"/>
            <a:r>
              <a:rPr lang="zh-CN" altLang="en-US" dirty="0"/>
              <a:t>开场时间 </a:t>
            </a:r>
            <a:r>
              <a:rPr lang="en-US" altLang="zh-CN" dirty="0"/>
              <a:t>=</a:t>
            </a:r>
            <a:r>
              <a:rPr lang="zh-CN" altLang="en-US" dirty="0"/>
              <a:t>开场时间</a:t>
            </a:r>
            <a:r>
              <a:rPr lang="en-US" altLang="zh-CN" dirty="0"/>
              <a:t>+</a:t>
            </a:r>
            <a:r>
              <a:rPr lang="zh-CN" altLang="en-US" dirty="0"/>
              <a:t>电影时长</a:t>
            </a:r>
            <a:r>
              <a:rPr lang="en-US" altLang="zh-CN" dirty="0"/>
              <a:t>+</a:t>
            </a:r>
            <a:r>
              <a:rPr lang="zh-CN" altLang="en-US" dirty="0"/>
              <a:t>打扫卫生时间</a:t>
            </a:r>
            <a:r>
              <a:rPr lang="en-US" altLang="zh-CN" dirty="0"/>
              <a:t>+</a:t>
            </a:r>
            <a:r>
              <a:rPr lang="zh-CN" altLang="en-US" dirty="0"/>
              <a:t>顺延整时</a:t>
            </a:r>
            <a:endParaRPr lang="en-US" altLang="zh-CN" dirty="0"/>
          </a:p>
          <a:p>
            <a:pPr lvl="2"/>
            <a:r>
              <a:rPr lang="en-US" altLang="zh-CN" dirty="0"/>
              <a:t>ptr++</a:t>
            </a:r>
          </a:p>
          <a:p>
            <a:pPr lvl="1"/>
            <a:r>
              <a:rPr lang="en-US" altLang="zh-CN" dirty="0"/>
              <a:t>ptr++		//</a:t>
            </a:r>
            <a:r>
              <a:rPr lang="zh-CN" altLang="en-US" dirty="0"/>
              <a:t>确保同一电影不在同一时间开场</a:t>
            </a:r>
            <a:endParaRPr lang="en-US" altLang="zh-CN" dirty="0"/>
          </a:p>
          <a:p>
            <a:r>
              <a:rPr lang="zh-CN" altLang="en-US" dirty="0"/>
              <a:t>一次性将档期列表插入数据库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4831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B30CE-2562-4C5B-8BA2-FA18E1A3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B25773F-1A07-450B-AFA5-A91E804C0D1C}"/>
              </a:ext>
            </a:extLst>
          </p:cNvPr>
          <p:cNvSpPr txBox="1">
            <a:spLocks/>
          </p:cNvSpPr>
          <p:nvPr/>
        </p:nvSpPr>
        <p:spPr>
          <a:xfrm>
            <a:off x="4591416" y="3363607"/>
            <a:ext cx="4464496" cy="1143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dirty="0"/>
              <a:t>输入权重：</a:t>
            </a:r>
            <a:r>
              <a:rPr lang="en-US" altLang="zh-CN" dirty="0"/>
              <a:t>5:5:2:2:1:1…</a:t>
            </a:r>
          </a:p>
          <a:p>
            <a:pPr marL="0" indent="0">
              <a:buFont typeface="Arial" pitchFamily="34" charset="0"/>
              <a:buNone/>
            </a:pPr>
            <a:r>
              <a:rPr lang="zh-CN" altLang="en-US" dirty="0"/>
              <a:t>实际场数：</a:t>
            </a:r>
            <a:r>
              <a:rPr lang="en-US" altLang="zh-CN" dirty="0"/>
              <a:t>4:4:3:3:2:2…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/>
          </a:p>
          <a:p>
            <a:pPr marL="0" indent="0">
              <a:buFont typeface="Arial" pitchFamily="34" charset="0"/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98D9-91A3-4FA5-83F3-A0F35D481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5"/>
          <a:stretch/>
        </p:blipFill>
        <p:spPr>
          <a:xfrm>
            <a:off x="19619" y="1200857"/>
            <a:ext cx="4552381" cy="54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5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7B116-EF92-407A-8DDD-76A50947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结束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0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517F2-CC12-4E67-AF08-813292E2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34CD9-B44C-4863-845D-82BDECB7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1" y="1863801"/>
            <a:ext cx="696363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4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33FC-86D2-40B6-8397-92AD6A34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总体类图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2A3688-6749-4D3C-B34C-08A7FAC3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56"/>
            <a:ext cx="9036496" cy="58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869C-7623-46EE-B151-F2475111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员工端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84936-85FF-4AAC-B0B0-0A46003D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管理电影</a:t>
            </a:r>
            <a:r>
              <a:rPr lang="en-US" altLang="zh-CN" dirty="0"/>
              <a:t>-</a:t>
            </a:r>
            <a:r>
              <a:rPr lang="zh-CN" altLang="en-US" dirty="0"/>
              <a:t>查看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B13DD-B41D-4E81-B09B-74208AA5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ABCF5-DAB8-4CE0-9BEB-35243A76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管理电影</a:t>
            </a:r>
            <a:r>
              <a:rPr lang="en-US" altLang="zh-CN" dirty="0"/>
              <a:t>-</a:t>
            </a:r>
            <a:r>
              <a:rPr lang="zh-CN" altLang="en-US" dirty="0"/>
              <a:t>导入、修改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1DC4F-5217-4FE8-A309-896C623D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3509"/>
            <a:ext cx="5292080" cy="54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EA9D23F-A983-4B19-96A9-5BE58D51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管理电影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09E605-7221-412F-B1FA-336AFB03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0" y="1605190"/>
            <a:ext cx="8800000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425</Words>
  <Application>Microsoft Office PowerPoint</Application>
  <PresentationFormat>全屏显示(4:3)</PresentationFormat>
  <Paragraphs>87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Arial</vt:lpstr>
      <vt:lpstr>Calibri</vt:lpstr>
      <vt:lpstr>Office 主题</vt:lpstr>
      <vt:lpstr>影院管理系统</vt:lpstr>
      <vt:lpstr>用例</vt:lpstr>
      <vt:lpstr>PowerPoint 演示文稿</vt:lpstr>
      <vt:lpstr>State</vt:lpstr>
      <vt:lpstr>总体类图</vt:lpstr>
      <vt:lpstr>员工端</vt:lpstr>
      <vt:lpstr>管理电影-查看</vt:lpstr>
      <vt:lpstr>管理电影-导入、修改</vt:lpstr>
      <vt:lpstr>管理电影</vt:lpstr>
      <vt:lpstr>管理电影</vt:lpstr>
      <vt:lpstr>管理档期-查看</vt:lpstr>
      <vt:lpstr>管理档期-排制档期、修改</vt:lpstr>
      <vt:lpstr>管理档期</vt:lpstr>
      <vt:lpstr>管理档期</vt:lpstr>
      <vt:lpstr>销售统计</vt:lpstr>
      <vt:lpstr>销售统计</vt:lpstr>
      <vt:lpstr>顾客端</vt:lpstr>
      <vt:lpstr>客户端首页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购票-锁定订单</vt:lpstr>
      <vt:lpstr>购票</vt:lpstr>
      <vt:lpstr>购票</vt:lpstr>
      <vt:lpstr>退票</vt:lpstr>
      <vt:lpstr>退票</vt:lpstr>
      <vt:lpstr>检票</vt:lpstr>
      <vt:lpstr>检票</vt:lpstr>
      <vt:lpstr>Data Access Object</vt:lpstr>
      <vt:lpstr>Service</vt:lpstr>
      <vt:lpstr>Controller</vt:lpstr>
      <vt:lpstr>序列化和反序列化</vt:lpstr>
      <vt:lpstr>档期-自动排制算法</vt:lpstr>
      <vt:lpstr>档期-自动排制算法</vt:lpstr>
      <vt:lpstr>档期-自动排制算法</vt:lpstr>
      <vt:lpstr>档期-自动排制算法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影院管理系统</dc:title>
  <dc:creator>赵 桐锋</dc:creator>
  <cp:lastModifiedBy>赵 桐锋</cp:lastModifiedBy>
  <cp:revision>13</cp:revision>
  <dcterms:created xsi:type="dcterms:W3CDTF">2019-12-24T10:58:49Z</dcterms:created>
  <dcterms:modified xsi:type="dcterms:W3CDTF">2020-08-31T09:38:08Z</dcterms:modified>
</cp:coreProperties>
</file>